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2" r:id="rId4"/>
    <p:sldId id="259" r:id="rId5"/>
    <p:sldId id="262" r:id="rId6"/>
    <p:sldId id="263" r:id="rId7"/>
    <p:sldId id="261" r:id="rId8"/>
    <p:sldId id="268" r:id="rId9"/>
    <p:sldId id="265" r:id="rId10"/>
    <p:sldId id="267" r:id="rId11"/>
    <p:sldId id="275" r:id="rId12"/>
    <p:sldId id="260" r:id="rId13"/>
    <p:sldId id="266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24/07/2014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pic>
        <p:nvPicPr>
          <p:cNvPr id="1026" name="Picture 2" descr="C:\Users\USUARIO\Desktop\MDRS\CREW_140_Ver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39437"/>
            <a:ext cx="7143800" cy="5357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s://fbcdn-sphotos-h-a.akamaihd.net/hphotos-ak-xpf1/v/t1.0-9/1926756_228865527309685_2417666418535768205_n.jpg?oh=fd8096237dee26a2456b3861c7b7482e&amp;oe=543BD1EA&amp;__gda__=1414747947_43ad171e8101f505f9db64d3be5aeb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548430" cy="4911323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9" name="8 CuadroTexto"/>
          <p:cNvSpPr txBox="1"/>
          <p:nvPr/>
        </p:nvSpPr>
        <p:spPr>
          <a:xfrm>
            <a:off x="0" y="62732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Jorge Mírez, Adolfo </a:t>
            </a:r>
            <a:r>
              <a:rPr lang="es-PE" sz="1600" dirty="0" err="1" smtClean="0"/>
              <a:t>Ubidia</a:t>
            </a:r>
            <a:r>
              <a:rPr lang="es-PE" sz="1600" dirty="0" smtClean="0"/>
              <a:t>, </a:t>
            </a:r>
            <a:r>
              <a:rPr lang="es-PE" sz="1600" dirty="0" err="1" smtClean="0"/>
              <a:t>Luiggi</a:t>
            </a:r>
            <a:r>
              <a:rPr lang="es-PE" sz="1600" dirty="0" smtClean="0"/>
              <a:t> Tello, Diego Guillén</a:t>
            </a:r>
          </a:p>
          <a:p>
            <a:pPr algn="ctr"/>
            <a:r>
              <a:rPr lang="es-PE" sz="1600" dirty="0" smtClean="0"/>
              <a:t>Ruth Quispe, Luciana Tenorio</a:t>
            </a:r>
            <a:endParaRPr lang="es-PE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2844" y="171448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/>
              <a:t>Crew</a:t>
            </a:r>
            <a:endParaRPr lang="es-PE" b="1" dirty="0" smtClean="0"/>
          </a:p>
          <a:p>
            <a:r>
              <a:rPr lang="es-PE" b="1" dirty="0" smtClean="0"/>
              <a:t>140</a:t>
            </a:r>
            <a:endParaRPr lang="es-P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621508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/>
              <a:t>Humberto de las </a:t>
            </a:r>
            <a:r>
              <a:rPr lang="es-PE" sz="1600" dirty="0" smtClean="0"/>
              <a:t>Casas, Jorge Mírez, </a:t>
            </a:r>
            <a:r>
              <a:rPr lang="es-PE" sz="1600" dirty="0" smtClean="0"/>
              <a:t>Joshua </a:t>
            </a:r>
            <a:r>
              <a:rPr lang="es-PE" sz="1600" dirty="0" err="1" smtClean="0"/>
              <a:t>Borchardt</a:t>
            </a:r>
            <a:r>
              <a:rPr lang="es-PE" sz="1600" dirty="0" smtClean="0"/>
              <a:t> , Peter </a:t>
            </a:r>
            <a:r>
              <a:rPr lang="es-PE" sz="1600" dirty="0" err="1" smtClean="0"/>
              <a:t>Dimmick</a:t>
            </a:r>
            <a:endParaRPr lang="es-PE" sz="1600" dirty="0" smtClean="0"/>
          </a:p>
          <a:p>
            <a:pPr algn="ctr"/>
            <a:r>
              <a:rPr lang="es-PE" sz="1600" dirty="0" err="1" smtClean="0"/>
              <a:t>Kavya</a:t>
            </a:r>
            <a:r>
              <a:rPr lang="es-PE" sz="1600" dirty="0" smtClean="0"/>
              <a:t> </a:t>
            </a:r>
            <a:r>
              <a:rPr lang="es-PE" sz="1600" dirty="0" err="1" smtClean="0"/>
              <a:t>Manyapu</a:t>
            </a:r>
            <a:r>
              <a:rPr lang="es-PE" sz="1600" dirty="0" smtClean="0"/>
              <a:t>, </a:t>
            </a:r>
            <a:r>
              <a:rPr lang="es-PE" sz="1600" dirty="0" smtClean="0"/>
              <a:t>Prof. Christopher </a:t>
            </a:r>
            <a:r>
              <a:rPr lang="es-PE" sz="1600" dirty="0" err="1" smtClean="0"/>
              <a:t>Cokinos</a:t>
            </a:r>
            <a:endParaRPr lang="es-PE" sz="1600" dirty="0" smtClean="0"/>
          </a:p>
          <a:p>
            <a:pPr algn="ctr"/>
            <a:r>
              <a:rPr lang="es-PE" sz="1600" dirty="0" smtClean="0"/>
              <a:t>, </a:t>
            </a:r>
            <a:endParaRPr lang="es-PE" sz="1600" dirty="0"/>
          </a:p>
        </p:txBody>
      </p:sp>
      <p:pic>
        <p:nvPicPr>
          <p:cNvPr id="31746" name="Picture 2" descr="C:\Users\USUARIO\Desktop\MDRS\crew_141_con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72528" cy="4794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bcdn-sphotos-e-a.akamaihd.net/hphotos-ak-xpa1/t1.0-9/10294522_647017708706977_661810884564789301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357298"/>
            <a:ext cx="6643734" cy="4982801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7858148" y="1500174"/>
            <a:ext cx="10715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err="1" smtClean="0"/>
              <a:t>Crew</a:t>
            </a:r>
            <a:r>
              <a:rPr lang="es-PE" dirty="0" smtClean="0"/>
              <a:t> 140</a:t>
            </a:r>
          </a:p>
          <a:p>
            <a:pPr algn="ctr"/>
            <a:r>
              <a:rPr lang="es-PE" dirty="0" smtClean="0"/>
              <a:t>and </a:t>
            </a:r>
          </a:p>
          <a:p>
            <a:pPr algn="ctr"/>
            <a:r>
              <a:rPr lang="es-PE" dirty="0" err="1" smtClean="0"/>
              <a:t>Crew</a:t>
            </a:r>
            <a:r>
              <a:rPr lang="es-PE" dirty="0" smtClean="0"/>
              <a:t> 141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fbcdn-sphotos-d-a.akamaihd.net/hphotos-ak-xfa1/t1.0-9/10155409_228993120630259_465225093923862115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4" y="1262068"/>
            <a:ext cx="8072462" cy="5381642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429388" y="1285860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200" dirty="0" smtClean="0">
                <a:solidFill>
                  <a:schemeClr val="bg1"/>
                </a:solidFill>
              </a:rPr>
              <a:t>Lunar eclipse</a:t>
            </a:r>
          </a:p>
          <a:p>
            <a:pPr algn="r"/>
            <a:r>
              <a:rPr lang="es-PE" sz="1200" dirty="0" err="1" smtClean="0">
                <a:solidFill>
                  <a:schemeClr val="bg1"/>
                </a:solidFill>
              </a:rPr>
              <a:t>April</a:t>
            </a:r>
            <a:r>
              <a:rPr lang="es-PE" sz="1200" dirty="0" smtClean="0">
                <a:solidFill>
                  <a:schemeClr val="bg1"/>
                </a:solidFill>
              </a:rPr>
              <a:t> 15, 2014</a:t>
            </a:r>
          </a:p>
          <a:p>
            <a:pPr algn="r"/>
            <a:r>
              <a:rPr lang="es-PE" sz="1200" dirty="0" err="1" smtClean="0">
                <a:solidFill>
                  <a:schemeClr val="bg1"/>
                </a:solidFill>
              </a:rPr>
              <a:t>Crew</a:t>
            </a:r>
            <a:r>
              <a:rPr lang="es-PE" sz="1200" dirty="0" smtClean="0">
                <a:solidFill>
                  <a:schemeClr val="bg1"/>
                </a:solidFill>
              </a:rPr>
              <a:t> 140</a:t>
            </a:r>
          </a:p>
          <a:p>
            <a:pPr algn="r"/>
            <a:r>
              <a:rPr lang="es-PE" sz="1200" dirty="0" err="1" smtClean="0">
                <a:solidFill>
                  <a:schemeClr val="bg1"/>
                </a:solidFill>
              </a:rPr>
              <a:t>Mars</a:t>
            </a:r>
            <a:r>
              <a:rPr lang="es-PE" sz="1200" dirty="0" smtClean="0">
                <a:solidFill>
                  <a:schemeClr val="bg1"/>
                </a:solidFill>
              </a:rPr>
              <a:t> </a:t>
            </a:r>
            <a:r>
              <a:rPr lang="es-PE" sz="1200" dirty="0" err="1" smtClean="0">
                <a:solidFill>
                  <a:schemeClr val="bg1"/>
                </a:solidFill>
              </a:rPr>
              <a:t>Desert</a:t>
            </a:r>
            <a:r>
              <a:rPr lang="es-PE" sz="1200" dirty="0" smtClean="0">
                <a:solidFill>
                  <a:schemeClr val="bg1"/>
                </a:solidFill>
              </a:rPr>
              <a:t> </a:t>
            </a:r>
            <a:r>
              <a:rPr lang="es-PE" sz="1200" dirty="0" err="1" smtClean="0">
                <a:solidFill>
                  <a:schemeClr val="bg1"/>
                </a:solidFill>
              </a:rPr>
              <a:t>Research</a:t>
            </a:r>
            <a:r>
              <a:rPr lang="es-PE" sz="1200" dirty="0" smtClean="0">
                <a:solidFill>
                  <a:schemeClr val="bg1"/>
                </a:solidFill>
              </a:rPr>
              <a:t> </a:t>
            </a:r>
            <a:r>
              <a:rPr lang="es-PE" sz="1200" dirty="0" err="1" smtClean="0">
                <a:solidFill>
                  <a:schemeClr val="bg1"/>
                </a:solidFill>
              </a:rPr>
              <a:t>Station</a:t>
            </a:r>
            <a:endParaRPr lang="es-P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bcdn-sphotos-e-a.akamaihd.net/hphotos-ak-xaf1/t1.0-9/10299196_647029475372467_726543159879585035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572428" cy="5048287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scontent-b-iad.xx.fbcdn.net/hphotos-xfp1/t1.0-9/10171787_647029625372452_230854435432249382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6536575" cy="4357718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715140" y="1500174"/>
            <a:ext cx="2428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err="1" smtClean="0"/>
              <a:t>BackPack</a:t>
            </a:r>
            <a:r>
              <a:rPr lang="es-PE" b="1" dirty="0" smtClean="0"/>
              <a:t> “Akunta-1”</a:t>
            </a:r>
          </a:p>
          <a:p>
            <a:r>
              <a:rPr lang="es-PE" dirty="0" smtClean="0"/>
              <a:t>Jorge Mírez</a:t>
            </a:r>
          </a:p>
          <a:p>
            <a:endParaRPr lang="es-PE" dirty="0" smtClean="0"/>
          </a:p>
          <a:p>
            <a:r>
              <a:rPr lang="es-PE" b="1" dirty="0" err="1" smtClean="0"/>
              <a:t>Bicycle</a:t>
            </a:r>
            <a:r>
              <a:rPr lang="es-PE" b="1" dirty="0" smtClean="0"/>
              <a:t>/</a:t>
            </a:r>
            <a:r>
              <a:rPr lang="es-PE" b="1" dirty="0" err="1" smtClean="0"/>
              <a:t>Stretcher</a:t>
            </a:r>
            <a:r>
              <a:rPr lang="es-PE" b="1" dirty="0" smtClean="0"/>
              <a:t> “MPC-1”</a:t>
            </a:r>
          </a:p>
          <a:p>
            <a:r>
              <a:rPr lang="es-PE" dirty="0" smtClean="0"/>
              <a:t>Jorge Mírez</a:t>
            </a:r>
          </a:p>
          <a:p>
            <a:r>
              <a:rPr lang="es-PE" dirty="0" smtClean="0"/>
              <a:t>Gerardo Portilla</a:t>
            </a:r>
          </a:p>
          <a:p>
            <a:r>
              <a:rPr lang="es-PE" dirty="0" smtClean="0"/>
              <a:t>Teófilo </a:t>
            </a:r>
            <a:r>
              <a:rPr lang="es-PE" dirty="0" err="1" smtClean="0"/>
              <a:t>Cortéz</a:t>
            </a:r>
            <a:endParaRPr lang="es-PE" dirty="0" smtClean="0"/>
          </a:p>
          <a:p>
            <a:endParaRPr lang="es-PE" dirty="0" smtClean="0"/>
          </a:p>
          <a:p>
            <a:r>
              <a:rPr lang="es-PE" b="1" dirty="0" err="1" smtClean="0"/>
              <a:t>Rover</a:t>
            </a:r>
            <a:r>
              <a:rPr lang="es-PE" b="1" dirty="0" smtClean="0"/>
              <a:t> “Ancasi-1”</a:t>
            </a:r>
          </a:p>
          <a:p>
            <a:r>
              <a:rPr lang="es-PE" dirty="0" smtClean="0"/>
              <a:t>Jorge Mírez</a:t>
            </a:r>
          </a:p>
          <a:p>
            <a:r>
              <a:rPr lang="es-PE" dirty="0" smtClean="0"/>
              <a:t>Terry </a:t>
            </a:r>
            <a:r>
              <a:rPr lang="es-PE" dirty="0" err="1" smtClean="0"/>
              <a:t>Ancasi</a:t>
            </a:r>
            <a:endParaRPr lang="es-PE" dirty="0" smtClean="0"/>
          </a:p>
          <a:p>
            <a:r>
              <a:rPr lang="es-PE" dirty="0" err="1" smtClean="0"/>
              <a:t>Humbero</a:t>
            </a:r>
            <a:r>
              <a:rPr lang="es-PE" dirty="0" smtClean="0"/>
              <a:t> de las Casas</a:t>
            </a:r>
          </a:p>
          <a:p>
            <a:endParaRPr lang="es-PE" dirty="0"/>
          </a:p>
        </p:txBody>
      </p:sp>
      <p:sp>
        <p:nvSpPr>
          <p:cNvPr id="7" name="6 CuadroTexto"/>
          <p:cNvSpPr txBox="1"/>
          <p:nvPr/>
        </p:nvSpPr>
        <p:spPr>
          <a:xfrm>
            <a:off x="0" y="59293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err="1" smtClean="0"/>
              <a:t>Acknowledgment</a:t>
            </a:r>
            <a:r>
              <a:rPr lang="es-PE" sz="1600" b="1" dirty="0" smtClean="0"/>
              <a:t>:</a:t>
            </a:r>
            <a:r>
              <a:rPr lang="es-PE" sz="1600" dirty="0" smtClean="0"/>
              <a:t> Dra. </a:t>
            </a:r>
            <a:r>
              <a:rPr lang="es-PE" sz="1600" dirty="0" err="1" smtClean="0"/>
              <a:t>Yseki</a:t>
            </a:r>
            <a:r>
              <a:rPr lang="es-PE" sz="1600" dirty="0" smtClean="0"/>
              <a:t>, Fabricaciones Mecánicas -FAMESA, Universidad Nacional Autónoma de Chota - UNACH, Municipalidad Provincial de Chota - MPCH, Hospital Nacional Cayetano Heredia – HNCH, Alejandro Díaz, Kelvin, Luz, </a:t>
            </a:r>
            <a:r>
              <a:rPr lang="es-PE" sz="1600" dirty="0" err="1" smtClean="0"/>
              <a:t>Nerio</a:t>
            </a:r>
            <a:r>
              <a:rPr lang="es-PE" sz="1600" dirty="0" smtClean="0"/>
              <a:t>, Gustavo, Teófilo, William and more </a:t>
            </a:r>
            <a:r>
              <a:rPr lang="es-PE" sz="1600" dirty="0" err="1" smtClean="0"/>
              <a:t>friends</a:t>
            </a:r>
            <a:r>
              <a:rPr lang="es-PE" sz="1600" dirty="0" smtClean="0"/>
              <a:t>, </a:t>
            </a:r>
            <a:r>
              <a:rPr lang="es-PE" sz="1600" dirty="0" err="1" smtClean="0"/>
              <a:t>family</a:t>
            </a:r>
            <a:r>
              <a:rPr lang="es-PE" sz="1600" dirty="0" smtClean="0"/>
              <a:t>, </a:t>
            </a:r>
            <a:r>
              <a:rPr lang="es-PE" sz="1600" dirty="0" err="1" smtClean="0"/>
              <a:t>Crew</a:t>
            </a:r>
            <a:r>
              <a:rPr lang="es-PE" sz="1600" dirty="0" smtClean="0"/>
              <a:t> 140, </a:t>
            </a:r>
            <a:r>
              <a:rPr lang="es-PE" sz="1600" dirty="0" err="1" smtClean="0"/>
              <a:t>Crew</a:t>
            </a:r>
            <a:r>
              <a:rPr lang="es-PE" sz="1600" dirty="0" smtClean="0"/>
              <a:t> 141 and </a:t>
            </a:r>
            <a:r>
              <a:rPr lang="es-PE" sz="1600" dirty="0" err="1" smtClean="0"/>
              <a:t>people</a:t>
            </a:r>
            <a:r>
              <a:rPr lang="es-PE" sz="1600" dirty="0" smtClean="0"/>
              <a:t>.</a:t>
            </a: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content-b-iad.xx.fbcdn.net/hphotos-xpf1/t1.0-9/10277760_795938973750822_614627049340210481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93016"/>
            <a:ext cx="7000924" cy="5250694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1142976" y="142873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In total: 28 </a:t>
            </a:r>
            <a:r>
              <a:rPr lang="es-PE" dirty="0" err="1" smtClean="0"/>
              <a:t>days</a:t>
            </a:r>
            <a:r>
              <a:rPr lang="es-PE" dirty="0" smtClean="0"/>
              <a:t> of </a:t>
            </a:r>
            <a:r>
              <a:rPr lang="es-PE" dirty="0" err="1" smtClean="0"/>
              <a:t>simulation</a:t>
            </a:r>
            <a:r>
              <a:rPr lang="es-PE" dirty="0" smtClean="0"/>
              <a:t> in MDRS…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bcdn-sphotos-d-a.akamaihd.net/hphotos-ak-xpa1/t1.0-9/1455956_455230687943534_675087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540" y="1357298"/>
            <a:ext cx="4004708" cy="2428892"/>
          </a:xfrm>
          <a:prstGeom prst="rect">
            <a:avLst/>
          </a:prstGeom>
          <a:noFill/>
        </p:spPr>
      </p:pic>
      <p:pic>
        <p:nvPicPr>
          <p:cNvPr id="29700" name="Picture 4" descr="https://scontent-b-iad.xx.fbcdn.net/hphotos-xfp1/v/t1.0-9/971520_223561907840047_1034778006_n.jpg?oh=0c05eef08b4d305889dfb9bdf2130426&amp;oe=544835F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300"/>
            <a:ext cx="3929058" cy="2442262"/>
          </a:xfrm>
          <a:prstGeom prst="rect">
            <a:avLst/>
          </a:prstGeom>
          <a:noFill/>
        </p:spPr>
      </p:pic>
      <p:pic>
        <p:nvPicPr>
          <p:cNvPr id="29702" name="Picture 6" descr="https://scontent-a-iad.xx.fbcdn.net/hphotos-xpa1/v/t1.0-9/10371732_664486460293435_3143915080324971002_n.jpg?oh=3b443eef074a70659bc9f850e6ff2bdd&amp;oe=543B77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857628"/>
            <a:ext cx="3857652" cy="2881184"/>
          </a:xfrm>
          <a:prstGeom prst="rect">
            <a:avLst/>
          </a:prstGeom>
          <a:noFill/>
        </p:spPr>
      </p:pic>
      <p:pic>
        <p:nvPicPr>
          <p:cNvPr id="29703" name="Picture 7" descr="C:\Users\USUARIO\Desktop\comercio_1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8505" y="3857628"/>
            <a:ext cx="2948205" cy="2809873"/>
          </a:xfrm>
          <a:prstGeom prst="rect">
            <a:avLst/>
          </a:prstGeom>
          <a:noFill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8143900" y="5286388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and more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fbcdn-sphotos-b-a.akamaihd.net/hphotos-ak-xfa1/t1.0-9/154846_567935379884517_1315978748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587" y="2309804"/>
            <a:ext cx="3196851" cy="4262467"/>
          </a:xfrm>
          <a:prstGeom prst="rect">
            <a:avLst/>
          </a:prstGeom>
          <a:noFill/>
        </p:spPr>
      </p:pic>
      <p:pic>
        <p:nvPicPr>
          <p:cNvPr id="30726" name="Picture 6" descr="https://scontent-b-iad.xx.fbcdn.net/hphotos-xfa1/t1.0-9/208907_471104982900891_61105665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357296"/>
            <a:ext cx="3429024" cy="2571769"/>
          </a:xfrm>
          <a:prstGeom prst="rect">
            <a:avLst/>
          </a:prstGeom>
          <a:noFill/>
        </p:spPr>
      </p:pic>
      <p:pic>
        <p:nvPicPr>
          <p:cNvPr id="30728" name="Picture 8" descr="https://fbcdn-sphotos-g-a.akamaihd.net/hphotos-ak-xaf1/v/t1.0-9/292389_464698033541586_1297063374_n.jpg?oh=fce07e4f3f7b3d7c4d51999c2121b51f&amp;oe=544CA0CD&amp;__gda__=1414555420_25fd2795c37358a0a4242ba7f5a8b3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6880" y="4036222"/>
            <a:ext cx="3381399" cy="253605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285720" y="1211033"/>
            <a:ext cx="4929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dirty="0" err="1" smtClean="0"/>
              <a:t>From</a:t>
            </a:r>
            <a:r>
              <a:rPr lang="es-PE" sz="1600" dirty="0" smtClean="0"/>
              <a:t> 2012: Henri </a:t>
            </a:r>
            <a:r>
              <a:rPr lang="es-PE" sz="1600" dirty="0" err="1" smtClean="0"/>
              <a:t>Poncaire</a:t>
            </a:r>
            <a:r>
              <a:rPr lang="es-PE" sz="1600" dirty="0" smtClean="0"/>
              <a:t> </a:t>
            </a:r>
            <a:r>
              <a:rPr lang="es-PE" sz="1600" dirty="0" err="1" smtClean="0"/>
              <a:t>Institute</a:t>
            </a:r>
            <a:r>
              <a:rPr lang="es-PE" sz="1600" dirty="0" smtClean="0"/>
              <a:t> (France), North Texas </a:t>
            </a:r>
            <a:r>
              <a:rPr lang="es-PE" sz="1600" dirty="0" err="1" smtClean="0"/>
              <a:t>University</a:t>
            </a:r>
            <a:r>
              <a:rPr lang="es-PE" sz="1600" dirty="0" smtClean="0"/>
              <a:t> (USA), ESPOCH (Ecuador)…</a:t>
            </a:r>
          </a:p>
          <a:p>
            <a:pPr algn="r"/>
            <a:r>
              <a:rPr lang="es-PE" sz="1600" dirty="0" err="1" smtClean="0"/>
              <a:t>Thank</a:t>
            </a:r>
            <a:r>
              <a:rPr lang="es-PE" sz="1600" dirty="0" smtClean="0"/>
              <a:t> </a:t>
            </a:r>
            <a:r>
              <a:rPr lang="es-PE" sz="1600" dirty="0" err="1" smtClean="0"/>
              <a:t>you</a:t>
            </a:r>
            <a:r>
              <a:rPr lang="es-PE" sz="1600" dirty="0" smtClean="0"/>
              <a:t> </a:t>
            </a:r>
            <a:r>
              <a:rPr lang="es-PE" sz="1600" dirty="0" err="1" smtClean="0"/>
              <a:t>for</a:t>
            </a:r>
            <a:r>
              <a:rPr lang="es-PE" sz="1600" dirty="0" smtClean="0"/>
              <a:t> </a:t>
            </a:r>
            <a:r>
              <a:rPr lang="es-PE" sz="1600" dirty="0" err="1" smtClean="0"/>
              <a:t>your</a:t>
            </a:r>
            <a:r>
              <a:rPr lang="es-PE" sz="1600" dirty="0" smtClean="0"/>
              <a:t> </a:t>
            </a:r>
            <a:r>
              <a:rPr lang="es-PE" sz="1600" dirty="0" err="1" smtClean="0"/>
              <a:t>support</a:t>
            </a:r>
            <a:r>
              <a:rPr lang="es-PE" sz="1600" dirty="0" smtClean="0"/>
              <a:t> !! </a:t>
            </a:r>
            <a:endParaRPr lang="es-PE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3643306" y="6286520"/>
            <a:ext cx="9286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/>
                </a:solidFill>
              </a:rPr>
              <a:t>10/01/2013</a:t>
            </a:r>
            <a:endParaRPr lang="es-PE" sz="1100" dirty="0">
              <a:solidFill>
                <a:schemeClr val="bg1"/>
              </a:solidFill>
            </a:endParaRPr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MDRS\foto_MD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81066"/>
            <a:ext cx="7858180" cy="5237508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fbcdn-sphotos-a-a.akamaihd.net/hphotos-ak-xpf1/t1.0-9/10015164_228916480637923_19419251342459058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81110"/>
            <a:ext cx="7358114" cy="4905410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Jorge Mírez in Crew 140 - Crew 141. April 12 - May 10, 2014</a:t>
            </a:r>
            <a:r>
              <a:rPr kumimoji="0" lang="es-P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P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PE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Mars Desert Research Station – MDRS, Utah - USA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DRS\Pete MDRS pictures\DSC0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9631"/>
            <a:ext cx="9144000" cy="5139765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5008" y="642939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err="1" smtClean="0"/>
              <a:t>Bicycle</a:t>
            </a:r>
            <a:r>
              <a:rPr lang="es-PE" dirty="0" smtClean="0"/>
              <a:t>/</a:t>
            </a:r>
            <a:r>
              <a:rPr lang="es-PE" dirty="0" err="1" smtClean="0"/>
              <a:t>stretcher</a:t>
            </a:r>
            <a:r>
              <a:rPr lang="es-PE" dirty="0" smtClean="0"/>
              <a:t> “MPC-1”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MDRS\Pete MDRS pictures\DSC00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139765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5008" y="642939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err="1" smtClean="0"/>
              <a:t>Bicycle</a:t>
            </a:r>
            <a:r>
              <a:rPr lang="es-PE" dirty="0" smtClean="0"/>
              <a:t>/</a:t>
            </a:r>
            <a:r>
              <a:rPr lang="es-PE" dirty="0" err="1" smtClean="0"/>
              <a:t>stretcher</a:t>
            </a:r>
            <a:r>
              <a:rPr lang="es-PE" dirty="0" smtClean="0"/>
              <a:t> “MPC-1”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MDRS\Pete MDRS pictures\DSC00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139765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5008" y="642939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err="1" smtClean="0"/>
              <a:t>Bicycle</a:t>
            </a:r>
            <a:r>
              <a:rPr lang="es-PE" dirty="0" smtClean="0"/>
              <a:t>/</a:t>
            </a:r>
            <a:r>
              <a:rPr lang="es-PE" dirty="0" err="1" smtClean="0"/>
              <a:t>stretcher</a:t>
            </a:r>
            <a:r>
              <a:rPr lang="es-PE" dirty="0" smtClean="0"/>
              <a:t> “MPC-1”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MDRS\Pete MDRS pictures\DSC00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139765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715008" y="6429396"/>
            <a:ext cx="34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err="1" smtClean="0"/>
              <a:t>Bicycle</a:t>
            </a:r>
            <a:r>
              <a:rPr lang="es-PE" dirty="0" smtClean="0"/>
              <a:t>/</a:t>
            </a:r>
            <a:r>
              <a:rPr lang="es-PE" dirty="0" err="1" smtClean="0"/>
              <a:t>stretcher</a:t>
            </a:r>
            <a:r>
              <a:rPr lang="es-PE" dirty="0" smtClean="0"/>
              <a:t> “MPC-1”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UARIO\Desktop\MDRS\Jorge Back 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03725"/>
            <a:ext cx="2795618" cy="2096713"/>
          </a:xfrm>
          <a:prstGeom prst="rect">
            <a:avLst/>
          </a:prstGeom>
          <a:noFill/>
        </p:spPr>
      </p:pic>
      <p:pic>
        <p:nvPicPr>
          <p:cNvPr id="10243" name="Picture 3" descr="C:\Users\USUARIO\Desktop\MDRS\Jorge Backpack Be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32" y="1403725"/>
            <a:ext cx="2795618" cy="2096713"/>
          </a:xfrm>
          <a:prstGeom prst="rect">
            <a:avLst/>
          </a:prstGeom>
          <a:noFill/>
        </p:spPr>
      </p:pic>
      <p:pic>
        <p:nvPicPr>
          <p:cNvPr id="10244" name="Picture 4" descr="C:\Users\USUARIO\Desktop\MDRS\Jorge Backpack Kneel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2662" y="1428736"/>
            <a:ext cx="2795618" cy="2096713"/>
          </a:xfrm>
          <a:prstGeom prst="rect">
            <a:avLst/>
          </a:prstGeom>
          <a:noFill/>
        </p:spPr>
      </p:pic>
      <p:pic>
        <p:nvPicPr>
          <p:cNvPr id="10245" name="Picture 5" descr="C:\Users\USUARIO\Desktop\MDRS\Jorge Backpack Profile 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3651" y="3633778"/>
            <a:ext cx="2096713" cy="2795618"/>
          </a:xfrm>
          <a:prstGeom prst="rect">
            <a:avLst/>
          </a:prstGeom>
          <a:noFill/>
        </p:spPr>
      </p:pic>
      <p:pic>
        <p:nvPicPr>
          <p:cNvPr id="10246" name="Picture 6" descr="C:\Users\USUARIO\Desktop\MDRS\Jorge Being Assist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3704" y="3857628"/>
            <a:ext cx="2795618" cy="2096713"/>
          </a:xfrm>
          <a:prstGeom prst="rect">
            <a:avLst/>
          </a:prstGeom>
          <a:noFill/>
        </p:spPr>
      </p:pic>
      <p:pic>
        <p:nvPicPr>
          <p:cNvPr id="10247" name="Picture 7" descr="C:\Users\USUARIO\Desktop\MDRS\Jorge Bending Backvie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857628"/>
            <a:ext cx="2795618" cy="2096713"/>
          </a:xfrm>
          <a:prstGeom prst="rect">
            <a:avLst/>
          </a:prstGeom>
          <a:noFill/>
        </p:spPr>
      </p:pic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786314" y="614364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err="1" smtClean="0"/>
              <a:t>Backpack</a:t>
            </a:r>
            <a:r>
              <a:rPr lang="es-PE" dirty="0" smtClean="0"/>
              <a:t> “Akunta-1”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MDRS\Pete MDRS pictures\DSC0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9144000" cy="5139765"/>
          </a:xfrm>
          <a:prstGeom prst="rect">
            <a:avLst/>
          </a:prstGeom>
          <a:noFill/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PE" sz="2400" b="1" dirty="0" smtClean="0"/>
              <a:t>Jorge Mírez in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140 - </a:t>
            </a:r>
            <a:r>
              <a:rPr lang="es-PE" sz="2400" b="1" dirty="0" err="1" smtClean="0"/>
              <a:t>Crew</a:t>
            </a:r>
            <a:r>
              <a:rPr lang="es-PE" sz="2400" b="1" dirty="0" smtClean="0"/>
              <a:t> 141. </a:t>
            </a:r>
            <a:r>
              <a:rPr lang="es-PE" sz="2400" b="1" dirty="0" err="1" smtClean="0"/>
              <a:t>April</a:t>
            </a:r>
            <a:r>
              <a:rPr lang="es-PE" sz="2400" b="1" dirty="0" smtClean="0"/>
              <a:t> 12 - </a:t>
            </a:r>
            <a:r>
              <a:rPr lang="es-PE" sz="2400" b="1" dirty="0" err="1" smtClean="0"/>
              <a:t>May</a:t>
            </a:r>
            <a:r>
              <a:rPr lang="es-PE" sz="2400" b="1" dirty="0" smtClean="0"/>
              <a:t> 10, 2014</a:t>
            </a:r>
            <a:r>
              <a:rPr lang="es-PE" sz="2400" dirty="0" smtClean="0"/>
              <a:t/>
            </a:r>
            <a:br>
              <a:rPr lang="es-PE" sz="2400" dirty="0" smtClean="0"/>
            </a:br>
            <a:r>
              <a:rPr lang="es-PE" sz="2400" dirty="0" err="1" smtClean="0"/>
              <a:t>Mars</a:t>
            </a:r>
            <a:r>
              <a:rPr lang="es-PE" sz="2400" dirty="0" smtClean="0"/>
              <a:t> </a:t>
            </a:r>
            <a:r>
              <a:rPr lang="es-PE" sz="2400" dirty="0" err="1" smtClean="0"/>
              <a:t>Desert</a:t>
            </a:r>
            <a:r>
              <a:rPr lang="es-PE" sz="2400" dirty="0" smtClean="0"/>
              <a:t> </a:t>
            </a:r>
            <a:r>
              <a:rPr lang="es-PE" sz="2400" dirty="0" err="1" smtClean="0"/>
              <a:t>Research</a:t>
            </a:r>
            <a:r>
              <a:rPr lang="es-PE" sz="2400" dirty="0" smtClean="0"/>
              <a:t> </a:t>
            </a:r>
            <a:r>
              <a:rPr lang="es-PE" sz="2400" dirty="0" err="1" smtClean="0"/>
              <a:t>Station</a:t>
            </a:r>
            <a:r>
              <a:rPr lang="es-PE" sz="2400" dirty="0" smtClean="0"/>
              <a:t> – MDRS, Utah - USA</a:t>
            </a:r>
            <a:endParaRPr lang="es-PE" sz="24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500562" y="648869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 err="1" smtClean="0"/>
              <a:t>Rover</a:t>
            </a:r>
            <a:r>
              <a:rPr lang="es-PE" dirty="0" smtClean="0"/>
              <a:t> “Ancasi-1” 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495</Words>
  <PresentationFormat>Presentación en pantalla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Diapositiva 3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  <vt:lpstr>Jorge Mírez in Crew 140 - Crew 141. April 12 - May 10, 2014 Mars Desert Research Station – MDRS, Utah - USA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Crew 140 - Crew 141. April 12 - May 10, 2014 Mars Desert Research Station – MDRS, Utah - USA</dc:title>
  <dc:creator>USUARIO</dc:creator>
  <cp:lastModifiedBy>USUARIO</cp:lastModifiedBy>
  <cp:revision>21</cp:revision>
  <dcterms:created xsi:type="dcterms:W3CDTF">2014-07-24T11:17:59Z</dcterms:created>
  <dcterms:modified xsi:type="dcterms:W3CDTF">2014-07-24T13:35:10Z</dcterms:modified>
</cp:coreProperties>
</file>