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73" r:id="rId2"/>
    <p:sldId id="275" r:id="rId3"/>
    <p:sldId id="290" r:id="rId4"/>
    <p:sldId id="278" r:id="rId5"/>
    <p:sldId id="291" r:id="rId6"/>
    <p:sldId id="294" r:id="rId7"/>
    <p:sldId id="295" r:id="rId8"/>
    <p:sldId id="296" r:id="rId9"/>
    <p:sldId id="297" r:id="rId10"/>
    <p:sldId id="298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764" autoAdjust="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418BD6-1C57-4611-85E2-5810353263D4}" type="datetimeFigureOut">
              <a:rPr lang="es-MX" smtClean="0"/>
              <a:t>11/12/2016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B0191-2C65-40D1-86D1-C5938F5A1FB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22594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CFAF1-C83C-4AE7-ABC3-04764FFAA139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C367B-C504-494D-8D75-6E3A3F75EC9F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A51E-0406-44C5-B33A-EE0E31ECAE38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73AC-C550-4DD7-8B03-4F72840ED517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0A0FF-D4D8-44AC-BF41-AF4214960EE2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5E446-8086-40B0-B198-65A18A715AFC}" type="datetime1">
              <a:rPr lang="es-PE" smtClean="0"/>
              <a:t>11/12/2016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80E78-B5FF-4458-9E11-075AC2B4B96A}" type="datetime1">
              <a:rPr lang="es-PE" smtClean="0"/>
              <a:t>11/12/2016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2B704-B5CF-4780-B61E-D577923A47F7}" type="datetime1">
              <a:rPr lang="es-PE" smtClean="0"/>
              <a:t>11/12/2016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F8C6-2020-4811-9BF5-A577AE04A2A0}" type="datetime1">
              <a:rPr lang="es-PE" smtClean="0"/>
              <a:t>11/12/2016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80714-D6CA-4A14-AEA0-0D811DF99BFA}" type="datetime1">
              <a:rPr lang="es-PE" smtClean="0"/>
              <a:t>11/12/2016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6B19-FA10-4ED5-AA33-FAE5AC710FE8}" type="datetime1">
              <a:rPr lang="es-PE" smtClean="0"/>
              <a:t>11/12/2016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3E10B-38D2-46E5-9235-CDBFB5EFE952}" type="datetime1">
              <a:rPr lang="es-PE" smtClean="0"/>
              <a:t>11/12/2016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PE" smtClean="0"/>
              <a:t>Autor(es), MAP Chota 2016</a:t>
            </a:r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83F79-5C06-4FD8-934A-D5EFF41C4D0E}" type="slidenum">
              <a:rPr lang="es-PE" smtClean="0"/>
              <a:pPr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s.wikipedia.org/wiki/Universidad_Nacional_de_Ingenier%C3%ADa_(Per%C3%BA)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es.wikipedia.org/wiki/Universidad_Nacional_de_Ingenier%C3%ADa_(Per%C3%BA)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pe/url?sa=i&amp;rct=j&amp;q=&amp;esrc=s&amp;source=images&amp;cd=&amp;cad=rja&amp;uact=8&amp;ved=0ahUKEwjw4Pz919vQAhWESCYKHcHpB98QjRwIBw&amp;url=http://www.iuniversi.com/seismicweb/html/terremoto.htm&amp;psig=AFQjCNEkP4KMRFL6qLhSlOlVCQHLhwLwVA&amp;ust=148098017302278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048668"/>
            <a:ext cx="8748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TITULO DE LA PONENCIA</a:t>
            </a:r>
            <a:endParaRPr lang="es-PE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331640" y="3546882"/>
            <a:ext cx="42728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Primer Nombre y Primer Apellido Autor 1</a:t>
            </a:r>
            <a:endParaRPr lang="es-PE" b="1" dirty="0"/>
          </a:p>
          <a:p>
            <a:r>
              <a:rPr lang="en-US" dirty="0" err="1" smtClean="0"/>
              <a:t>Institución</a:t>
            </a:r>
            <a:r>
              <a:rPr lang="en-US" dirty="0" smtClean="0"/>
              <a:t>, Ciudad, </a:t>
            </a:r>
            <a:r>
              <a:rPr lang="en-US" dirty="0" err="1" smtClean="0"/>
              <a:t>Perú</a:t>
            </a:r>
            <a:r>
              <a:rPr lang="en-US" dirty="0" smtClean="0"/>
              <a:t> u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país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s-MX" dirty="0" smtClean="0"/>
              <a:t>email del autor 1</a:t>
            </a:r>
            <a:endParaRPr lang="es-MX" dirty="0"/>
          </a:p>
          <a:p>
            <a:r>
              <a:rPr lang="es-PE" b="1" dirty="0"/>
              <a:t>Primer Nombre y Primer Apellido Autor </a:t>
            </a:r>
            <a:r>
              <a:rPr lang="es-PE" b="1" dirty="0" smtClean="0"/>
              <a:t>2</a:t>
            </a:r>
            <a:endParaRPr lang="es-PE" b="1" dirty="0"/>
          </a:p>
          <a:p>
            <a:r>
              <a:rPr lang="en-US" dirty="0" err="1"/>
              <a:t>Institución</a:t>
            </a:r>
            <a:r>
              <a:rPr lang="en-US" dirty="0"/>
              <a:t>, Ciudad, </a:t>
            </a:r>
            <a:r>
              <a:rPr lang="en-US" dirty="0" err="1"/>
              <a:t>Perú</a:t>
            </a:r>
            <a:r>
              <a:rPr lang="en-US" dirty="0"/>
              <a:t> u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país</a:t>
            </a:r>
            <a:r>
              <a:rPr lang="en-US" dirty="0"/>
              <a:t>.</a:t>
            </a:r>
          </a:p>
          <a:p>
            <a:r>
              <a:rPr lang="es-MX" dirty="0"/>
              <a:t>email del autor </a:t>
            </a:r>
            <a:r>
              <a:rPr lang="es-MX" dirty="0" smtClean="0"/>
              <a:t>2</a:t>
            </a:r>
            <a:endParaRPr lang="es-MX" dirty="0"/>
          </a:p>
        </p:txBody>
      </p:sp>
      <p:pic>
        <p:nvPicPr>
          <p:cNvPr id="4100" name="Picture 4" descr="Resultado de imagen para logo universidad nacional de ingenieri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698" y="3362843"/>
            <a:ext cx="686769" cy="90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698" y="4424045"/>
            <a:ext cx="694197" cy="69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9512" y="1048668"/>
            <a:ext cx="8748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TITULO DE LA PONENCIA</a:t>
            </a:r>
            <a:endParaRPr lang="es-PE" sz="3600" dirty="0"/>
          </a:p>
        </p:txBody>
      </p:sp>
      <p:sp>
        <p:nvSpPr>
          <p:cNvPr id="3" name="CuadroTexto 2"/>
          <p:cNvSpPr txBox="1"/>
          <p:nvPr/>
        </p:nvSpPr>
        <p:spPr>
          <a:xfrm>
            <a:off x="1331640" y="3546882"/>
            <a:ext cx="42728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/>
              <a:t>Primer Nombre y Primer Apellido Autor 1</a:t>
            </a:r>
            <a:endParaRPr lang="es-PE" b="1" dirty="0"/>
          </a:p>
          <a:p>
            <a:r>
              <a:rPr lang="en-US" dirty="0" err="1" smtClean="0"/>
              <a:t>Institución</a:t>
            </a:r>
            <a:r>
              <a:rPr lang="en-US" dirty="0" smtClean="0"/>
              <a:t>, Ciudad, </a:t>
            </a:r>
            <a:r>
              <a:rPr lang="en-US" dirty="0" err="1" smtClean="0"/>
              <a:t>Perú</a:t>
            </a:r>
            <a:r>
              <a:rPr lang="en-US" dirty="0" smtClean="0"/>
              <a:t> u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país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s-MX" dirty="0" smtClean="0"/>
              <a:t>email del autor 1</a:t>
            </a:r>
            <a:endParaRPr lang="es-MX" dirty="0"/>
          </a:p>
          <a:p>
            <a:r>
              <a:rPr lang="es-PE" b="1" dirty="0"/>
              <a:t>Primer Nombre y Primer Apellido Autor </a:t>
            </a:r>
            <a:r>
              <a:rPr lang="es-PE" b="1" dirty="0" smtClean="0"/>
              <a:t>2</a:t>
            </a:r>
            <a:endParaRPr lang="es-PE" b="1" dirty="0"/>
          </a:p>
          <a:p>
            <a:r>
              <a:rPr lang="en-US" dirty="0" err="1"/>
              <a:t>Institución</a:t>
            </a:r>
            <a:r>
              <a:rPr lang="en-US" dirty="0"/>
              <a:t>, Ciudad, </a:t>
            </a:r>
            <a:r>
              <a:rPr lang="en-US" dirty="0" err="1"/>
              <a:t>Perú</a:t>
            </a:r>
            <a:r>
              <a:rPr lang="en-US" dirty="0"/>
              <a:t> u </a:t>
            </a:r>
            <a:r>
              <a:rPr lang="en-US" dirty="0" err="1"/>
              <a:t>otro</a:t>
            </a:r>
            <a:r>
              <a:rPr lang="en-US" dirty="0"/>
              <a:t> </a:t>
            </a:r>
            <a:r>
              <a:rPr lang="en-US" dirty="0" err="1"/>
              <a:t>país</a:t>
            </a:r>
            <a:r>
              <a:rPr lang="en-US" dirty="0"/>
              <a:t>.</a:t>
            </a:r>
          </a:p>
          <a:p>
            <a:r>
              <a:rPr lang="es-MX" dirty="0"/>
              <a:t>email del autor </a:t>
            </a:r>
            <a:r>
              <a:rPr lang="es-MX" dirty="0" smtClean="0"/>
              <a:t>2</a:t>
            </a:r>
            <a:endParaRPr lang="es-MX" dirty="0"/>
          </a:p>
        </p:txBody>
      </p:sp>
      <p:pic>
        <p:nvPicPr>
          <p:cNvPr id="4100" name="Picture 4" descr="Resultado de imagen para logo universidad nacional de ingenieria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698" y="3362843"/>
            <a:ext cx="686769" cy="909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3698" y="4424045"/>
            <a:ext cx="694197" cy="694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4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Título diapositiva 1.</a:t>
            </a:r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8892" y="3933056"/>
            <a:ext cx="32766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Ejemplo de texto para figura</a:t>
            </a:r>
            <a:endParaRPr lang="es-MX" sz="1600" dirty="0"/>
          </a:p>
        </p:txBody>
      </p:sp>
      <p:pic>
        <p:nvPicPr>
          <p:cNvPr id="1032" name="Picture 8" descr="Resultado de imagen para hospital terremoto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3231957" cy="213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6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2.</a:t>
            </a:r>
            <a:endParaRPr lang="es-MX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30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3.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7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4.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16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4.</a:t>
            </a:r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1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5.</a:t>
            </a:r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5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</a:t>
            </a:r>
            <a:r>
              <a:rPr lang="es-MX" dirty="0" smtClean="0"/>
              <a:t>6.</a:t>
            </a:r>
            <a:endParaRPr lang="es-MX" dirty="0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2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2718"/>
            <a:ext cx="8229600" cy="704920"/>
          </a:xfrm>
        </p:spPr>
        <p:txBody>
          <a:bodyPr>
            <a:normAutofit fontScale="90000"/>
          </a:bodyPr>
          <a:lstStyle/>
          <a:p>
            <a:r>
              <a:rPr lang="es-MX" dirty="0"/>
              <a:t>Título diapositiva 7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Autor(es), MAP Chota 2016</a:t>
            </a:r>
            <a:endParaRPr lang="es-PE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56229"/>
            <a:ext cx="2843808" cy="70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2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1056</TotalTime>
  <Words>175</Words>
  <Application>Microsoft Office PowerPoint</Application>
  <PresentationFormat>Presentación en pantalla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Título diapositiva 1.</vt:lpstr>
      <vt:lpstr>Título diapositiva 2.</vt:lpstr>
      <vt:lpstr>Título diapositiva 3.</vt:lpstr>
      <vt:lpstr>Título diapositiva 4.</vt:lpstr>
      <vt:lpstr>Título diapositiva 4.</vt:lpstr>
      <vt:lpstr>Título diapositiva 5.</vt:lpstr>
      <vt:lpstr>Título diapositiva 6.</vt:lpstr>
      <vt:lpstr>Título diapositiva 7.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CONFERENCIA MUNDIAL DE INGENIERÍA  5 y 6 diciembre</dc:title>
  <dc:creator>Heidi</dc:creator>
  <cp:lastModifiedBy>JORGEMIREZ</cp:lastModifiedBy>
  <cp:revision>118</cp:revision>
  <dcterms:created xsi:type="dcterms:W3CDTF">2016-04-11T16:32:43Z</dcterms:created>
  <dcterms:modified xsi:type="dcterms:W3CDTF">2016-12-11T17:58:41Z</dcterms:modified>
</cp:coreProperties>
</file>